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5"/>
  </p:handoutMasterIdLst>
  <p:sldIdLst>
    <p:sldId id="256" r:id="rId2"/>
    <p:sldId id="257" r:id="rId3"/>
    <p:sldId id="279" r:id="rId4"/>
    <p:sldId id="259" r:id="rId5"/>
    <p:sldId id="282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C52FA5-5B94-4866-9E8E-8C0473CB1A4B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322520F-7598-4439-B42D-721D2100C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BE639B-1989-4854-9AA2-27C4C9547F5D}" type="datetimeFigureOut">
              <a:rPr lang="en-US" smtClean="0"/>
              <a:t>11/30/2011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5F688A-B867-436C-8B19-4A2FBE5552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USP1 </a:t>
            </a:r>
            <a:r>
              <a:rPr lang="en-US" dirty="0"/>
              <a:t>D</a:t>
            </a:r>
            <a:r>
              <a:rPr lang="en-US" dirty="0" smtClean="0"/>
              <a:t>eubiquitinase </a:t>
            </a:r>
            <a:r>
              <a:rPr lang="en-US" dirty="0" smtClean="0"/>
              <a:t>maintains </a:t>
            </a:r>
            <a:r>
              <a:rPr lang="en-US" dirty="0" smtClean="0"/>
              <a:t>Phosphorylated </a:t>
            </a:r>
            <a:r>
              <a:rPr lang="en-US" dirty="0" smtClean="0"/>
              <a:t>CHK1 by </a:t>
            </a:r>
            <a:r>
              <a:rPr lang="en-US" dirty="0" smtClean="0"/>
              <a:t>limiting </a:t>
            </a:r>
            <a:r>
              <a:rPr lang="en-US" dirty="0" smtClean="0"/>
              <a:t>its DDB1-dependent </a:t>
            </a:r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Jean-Hugues </a:t>
            </a:r>
            <a:r>
              <a:rPr lang="en-US" b="1" dirty="0" smtClean="0"/>
              <a:t>Guervilly, </a:t>
            </a:r>
            <a:r>
              <a:rPr lang="en-US" b="1" dirty="0"/>
              <a:t>Emilie </a:t>
            </a:r>
            <a:r>
              <a:rPr lang="en-US" b="1" dirty="0" smtClean="0"/>
              <a:t>Renaud, </a:t>
            </a:r>
            <a:r>
              <a:rPr lang="en-US" b="1" dirty="0"/>
              <a:t>Minoru </a:t>
            </a:r>
            <a:r>
              <a:rPr lang="en-US" b="1" dirty="0" smtClean="0"/>
              <a:t>Takata, </a:t>
            </a:r>
            <a:r>
              <a:rPr lang="en-US" b="1" dirty="0"/>
              <a:t>and Filippo </a:t>
            </a:r>
            <a:r>
              <a:rPr lang="en-US" b="1" dirty="0" smtClean="0"/>
              <a:t>Rosselli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Presented by Stella Snyder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CHK1-FLAG construct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086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CHK1-FLAG expressed in MRC5 </a:t>
            </a:r>
            <a:r>
              <a:rPr lang="en-US" dirty="0" smtClean="0"/>
              <a:t>fibroblasts</a:t>
            </a:r>
            <a:endParaRPr lang="en-US" dirty="0" smtClean="0"/>
          </a:p>
          <a:p>
            <a:r>
              <a:rPr lang="en-US" dirty="0" smtClean="0"/>
              <a:t>Deprivation of USP1 or FANCD2</a:t>
            </a:r>
          </a:p>
          <a:p>
            <a:r>
              <a:rPr lang="en-US" dirty="0" smtClean="0"/>
              <a:t>USP1 depletion shows increased mono-Ub-FANCD2, decreased CHK1</a:t>
            </a:r>
          </a:p>
          <a:p>
            <a:r>
              <a:rPr lang="en-US" dirty="0" smtClean="0"/>
              <a:t>FANCD2 depletion shows increased CHK1-FLAG and pCHK1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999" b="52700"/>
          <a:stretch/>
        </p:blipFill>
        <p:spPr bwMode="auto">
          <a:xfrm>
            <a:off x="4884057" y="1752600"/>
            <a:ext cx="4267200" cy="27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17657" y="4038600"/>
            <a:ext cx="18288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FANCD2 Knock-out DT40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81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Ectopically corrected with WT FANCD2 and non-mono-Ub-FANCD2 (KR)</a:t>
            </a:r>
          </a:p>
          <a:p>
            <a:r>
              <a:rPr lang="en-US" dirty="0" smtClean="0"/>
              <a:t>FANCD2-deficient shows hyper-phosphorylated CHK1</a:t>
            </a:r>
          </a:p>
          <a:p>
            <a:r>
              <a:rPr lang="en-US" dirty="0" smtClean="0"/>
              <a:t>Rescued by WT but not FANCD2-KR form </a:t>
            </a:r>
          </a:p>
          <a:p>
            <a:r>
              <a:rPr lang="en-US" dirty="0" smtClean="0"/>
              <a:t>Shows negative role of activated FANCD2 in CHK1 phosphorylation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2" b="59414"/>
          <a:stretch/>
        </p:blipFill>
        <p:spPr bwMode="auto">
          <a:xfrm>
            <a:off x="5134708" y="1981200"/>
            <a:ext cx="3860332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USP1 depletion in FA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1155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Depleted USP1 in FA-D2, FA-G, FA-C fibroblasts</a:t>
            </a:r>
          </a:p>
          <a:p>
            <a:pPr lvl="1"/>
            <a:r>
              <a:rPr lang="en-US" dirty="0" smtClean="0"/>
              <a:t>FANCD2-independent</a:t>
            </a:r>
          </a:p>
          <a:p>
            <a:r>
              <a:rPr lang="en-US" dirty="0" smtClean="0"/>
              <a:t>Still decreased CHK1 levels and phosphorylation</a:t>
            </a:r>
          </a:p>
          <a:p>
            <a:r>
              <a:rPr lang="en-US" dirty="0" smtClean="0"/>
              <a:t>Other pathways are available…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40877"/>
          <a:stretch/>
        </p:blipFill>
        <p:spPr bwMode="auto">
          <a:xfrm>
            <a:off x="2293258" y="3657600"/>
            <a:ext cx="4876800" cy="30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2954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USP1 Depletion Impact CHK1 Independent of Cell Cycle and DNA Repair?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0"/>
            <a:ext cx="6108192" cy="3200400"/>
          </a:xfrm>
        </p:spPr>
        <p:txBody>
          <a:bodyPr/>
          <a:lstStyle/>
          <a:p>
            <a:r>
              <a:rPr lang="en-US" dirty="0" smtClean="0"/>
              <a:t>Lower level of CHK1 due to</a:t>
            </a:r>
          </a:p>
          <a:p>
            <a:pPr lvl="1"/>
            <a:r>
              <a:rPr lang="en-US" dirty="0" smtClean="0"/>
              <a:t>Changes in cell cycle?</a:t>
            </a:r>
          </a:p>
          <a:p>
            <a:pPr lvl="1"/>
            <a:r>
              <a:rPr lang="en-US" dirty="0" smtClean="0"/>
              <a:t>Increased DNA repair?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5117"/>
            <a:ext cx="8534400" cy="1828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USP1 depletion shows no effect on unchallenged cells</a:t>
            </a:r>
          </a:p>
          <a:p>
            <a:r>
              <a:rPr lang="en-US" dirty="0" smtClean="0"/>
              <a:t>So, </a:t>
            </a:r>
            <a:r>
              <a:rPr lang="en-US" dirty="0" smtClean="0"/>
              <a:t>lower </a:t>
            </a:r>
            <a:r>
              <a:rPr lang="en-US" dirty="0" smtClean="0"/>
              <a:t>level CHK1 not due to cell accumulation in G1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74" b="51491"/>
          <a:stretch/>
        </p:blipFill>
        <p:spPr bwMode="auto">
          <a:xfrm>
            <a:off x="1371600" y="3126072"/>
            <a:ext cx="6553200" cy="37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" y="39624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Recovery with MMC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4678363"/>
          </a:xfrm>
        </p:spPr>
        <p:txBody>
          <a:bodyPr/>
          <a:lstStyle/>
          <a:p>
            <a:pPr lvl="1"/>
            <a:r>
              <a:rPr lang="en-US" dirty="0" smtClean="0"/>
              <a:t>USP1-deficient U2OS re-enter cell cycle more rapidly than USP1 proficient</a:t>
            </a:r>
          </a:p>
          <a:p>
            <a:pPr lvl="1"/>
            <a:r>
              <a:rPr lang="en-US" dirty="0" smtClean="0"/>
              <a:t>USP1-deficient HeLa</a:t>
            </a:r>
            <a:r>
              <a:rPr lang="en-US" dirty="0"/>
              <a:t> </a:t>
            </a:r>
            <a:r>
              <a:rPr lang="en-US" dirty="0" smtClean="0"/>
              <a:t>show prolonged G2 checkpoint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74" b="51491"/>
          <a:stretch/>
        </p:blipFill>
        <p:spPr bwMode="auto">
          <a:xfrm>
            <a:off x="1378857" y="2971800"/>
            <a:ext cx="6553200" cy="37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04800" y="54102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Cell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27432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Differ in p53 status</a:t>
            </a:r>
          </a:p>
          <a:p>
            <a:pPr lvl="1"/>
            <a:r>
              <a:rPr lang="en-US" dirty="0" smtClean="0"/>
              <a:t>Repeated experiments with p53 inhibitor, no change</a:t>
            </a:r>
          </a:p>
          <a:p>
            <a:r>
              <a:rPr lang="en-US" dirty="0" smtClean="0"/>
              <a:t>Western blot analysis</a:t>
            </a:r>
          </a:p>
          <a:p>
            <a:pPr lvl="1"/>
            <a:r>
              <a:rPr lang="en-US" dirty="0" smtClean="0"/>
              <a:t>HeLa cells more p-CHK1 and p-CHK2 than U2OS</a:t>
            </a:r>
          </a:p>
          <a:p>
            <a:pPr lvl="1"/>
            <a:r>
              <a:rPr lang="en-US" dirty="0" smtClean="0"/>
              <a:t>MEFs more p-CHK2, less p-CHK1</a:t>
            </a:r>
          </a:p>
          <a:p>
            <a:r>
              <a:rPr lang="en-US" dirty="0" smtClean="0"/>
              <a:t>CHK1 decrease not factor in checkpoint differences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6" r="5093" b="15109"/>
          <a:stretch/>
        </p:blipFill>
        <p:spPr bwMode="auto">
          <a:xfrm>
            <a:off x="1455057" y="4038600"/>
            <a:ext cx="6318930" cy="26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CHK1 Degradation due to Increased DNA Repair?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blot analysis</a:t>
            </a:r>
          </a:p>
          <a:p>
            <a:pPr lvl="1"/>
            <a:r>
              <a:rPr lang="en-US" dirty="0" smtClean="0"/>
              <a:t>Repair of 6-4 pyrimidine-pyrimidone lesions</a:t>
            </a:r>
          </a:p>
          <a:p>
            <a:pPr lvl="1"/>
            <a:r>
              <a:rPr lang="en-US" dirty="0" smtClean="0"/>
              <a:t>6-4 PP eliminated equally, USP1 present or not</a:t>
            </a:r>
          </a:p>
          <a:p>
            <a:pPr lvl="1"/>
            <a:r>
              <a:rPr lang="en-US" dirty="0" smtClean="0"/>
              <a:t>DNA repair pathways are normal without USP1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0"/>
          <a:stretch/>
        </p:blipFill>
        <p:spPr bwMode="auto">
          <a:xfrm>
            <a:off x="3429000" y="4132943"/>
            <a:ext cx="4533900" cy="233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1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708392" cy="1189038"/>
          </a:xfrm>
        </p:spPr>
        <p:txBody>
          <a:bodyPr>
            <a:normAutofit fontScale="90000"/>
          </a:bodyPr>
          <a:lstStyle/>
          <a:p>
            <a:r>
              <a:rPr lang="en-US" dirty="0"/>
              <a:t>CHK1 Degradation due to Increased DNA </a:t>
            </a:r>
            <a:r>
              <a:rPr lang="en-US" dirty="0" smtClean="0"/>
              <a:t>Repair by FANCD2?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462314"/>
            <a:ext cx="3810000" cy="4906963"/>
          </a:xfrm>
        </p:spPr>
        <p:txBody>
          <a:bodyPr/>
          <a:lstStyle/>
          <a:p>
            <a:r>
              <a:rPr lang="en-US" dirty="0" smtClean="0"/>
              <a:t>USP1 depletion showed defective relocalization</a:t>
            </a:r>
          </a:p>
          <a:p>
            <a:pPr lvl="1"/>
            <a:r>
              <a:rPr lang="en-US" dirty="0" smtClean="0"/>
              <a:t>Not consequence of </a:t>
            </a:r>
            <a:r>
              <a:rPr lang="el-GR" dirty="0" smtClean="0"/>
              <a:t>ϒ</a:t>
            </a:r>
            <a:r>
              <a:rPr lang="en-US" dirty="0" smtClean="0"/>
              <a:t>H2AX</a:t>
            </a:r>
          </a:p>
          <a:p>
            <a:pPr lvl="1"/>
            <a:r>
              <a:rPr lang="en-US" dirty="0" smtClean="0"/>
              <a:t>No enhanced DNA repair by mono-Ub-FANCD2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1" t="34509"/>
          <a:stretch/>
        </p:blipFill>
        <p:spPr bwMode="auto">
          <a:xfrm>
            <a:off x="4114800" y="1447800"/>
            <a:ext cx="4661807" cy="457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USP1 Limits DDB1-specific Degradation of CHK1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1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USP1 depletion shows lowered pCHK1</a:t>
            </a:r>
          </a:p>
          <a:p>
            <a:r>
              <a:rPr lang="en-US" dirty="0" smtClean="0"/>
              <a:t>DDB-1 depletion shows rescued pCHK1</a:t>
            </a:r>
          </a:p>
          <a:p>
            <a:r>
              <a:rPr lang="en-US" dirty="0" smtClean="0"/>
              <a:t>Co-depletion of USP1 and DDB1 rescued pCHK1 levels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5733"/>
          <a:stretch/>
        </p:blipFill>
        <p:spPr bwMode="auto">
          <a:xfrm>
            <a:off x="5105399" y="2286000"/>
            <a:ext cx="3224213" cy="32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Checkpoint kinase 1 (CHK1)	</a:t>
            </a:r>
          </a:p>
          <a:p>
            <a:pPr lvl="1"/>
            <a:r>
              <a:rPr lang="en-US" dirty="0" smtClean="0"/>
              <a:t>Fanconi </a:t>
            </a:r>
            <a:r>
              <a:rPr lang="en-US" dirty="0" smtClean="0"/>
              <a:t>anemia, </a:t>
            </a:r>
            <a:r>
              <a:rPr lang="en-US" dirty="0" smtClean="0"/>
              <a:t>complementation group D2 (FANCD2)</a:t>
            </a:r>
          </a:p>
          <a:p>
            <a:pPr lvl="1"/>
            <a:r>
              <a:rPr lang="en-US" dirty="0" smtClean="0"/>
              <a:t>Ubiquitin specific peptidase 1 (USP1)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USP1 depletion impact on CHK1</a:t>
            </a:r>
          </a:p>
          <a:p>
            <a:pPr lvl="1"/>
            <a:r>
              <a:rPr lang="en-US" dirty="0" smtClean="0"/>
              <a:t>USP1/CHK1 relationship independent of cell cycle and DNA repair</a:t>
            </a:r>
          </a:p>
          <a:p>
            <a:pPr lvl="1"/>
            <a:r>
              <a:rPr lang="en-US" dirty="0" smtClean="0"/>
              <a:t>USP1 limits DDB1 degradation of CHK1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264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CHK1 and DDB1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648200" cy="4983163"/>
          </a:xfrm>
        </p:spPr>
        <p:txBody>
          <a:bodyPr/>
          <a:lstStyle/>
          <a:p>
            <a:pPr lvl="1"/>
            <a:r>
              <a:rPr lang="en-US" dirty="0" smtClean="0"/>
              <a:t>Interaction between CHK1 and DDB1 enhanced without USP1</a:t>
            </a:r>
          </a:p>
          <a:p>
            <a:pPr lvl="1"/>
            <a:r>
              <a:rPr lang="en-US" dirty="0" smtClean="0"/>
              <a:t>USP1 depletion did not affect CDT1</a:t>
            </a:r>
          </a:p>
          <a:p>
            <a:pPr lvl="2"/>
            <a:r>
              <a:rPr lang="en-US" dirty="0" smtClean="0"/>
              <a:t>No steady-state reduction</a:t>
            </a:r>
          </a:p>
          <a:p>
            <a:pPr lvl="2"/>
            <a:r>
              <a:rPr lang="en-US" dirty="0" smtClean="0"/>
              <a:t>Did not promote degradation with MMC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57" b="40412"/>
          <a:stretch/>
        </p:blipFill>
        <p:spPr bwMode="auto">
          <a:xfrm>
            <a:off x="4800600" y="1295400"/>
            <a:ext cx="3508428" cy="27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55342" r="48296" b="30557"/>
          <a:stretch/>
        </p:blipFill>
        <p:spPr bwMode="auto">
          <a:xfrm>
            <a:off x="1869831" y="4938486"/>
            <a:ext cx="3114335" cy="13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0" t="60042" b="16608"/>
          <a:stretch/>
        </p:blipFill>
        <p:spPr bwMode="auto">
          <a:xfrm>
            <a:off x="5306158" y="3875315"/>
            <a:ext cx="276701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648200" cy="4800600"/>
          </a:xfrm>
        </p:spPr>
        <p:txBody>
          <a:bodyPr/>
          <a:lstStyle/>
          <a:p>
            <a:r>
              <a:rPr lang="en-US" dirty="0" smtClean="0"/>
              <a:t>USP1 controls a feedback loop that limits CHK1 activity</a:t>
            </a:r>
          </a:p>
          <a:p>
            <a:r>
              <a:rPr lang="en-US" dirty="0" smtClean="0"/>
              <a:t>CHK1 needed for mono-Ub-FANCD2</a:t>
            </a:r>
          </a:p>
          <a:p>
            <a:r>
              <a:rPr lang="en-US" dirty="0" smtClean="0"/>
              <a:t>DDB1-dependent degradation of p-CHK1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70201" r="42122"/>
          <a:stretch/>
        </p:blipFill>
        <p:spPr bwMode="auto">
          <a:xfrm>
            <a:off x="4876800" y="1665681"/>
            <a:ext cx="4026877" cy="3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DDB1 needs CUL4-associated factor</a:t>
            </a:r>
          </a:p>
          <a:p>
            <a:pPr lvl="1"/>
            <a:r>
              <a:rPr lang="en-US" dirty="0" smtClean="0"/>
              <a:t>One specific for CHK1?</a:t>
            </a:r>
          </a:p>
          <a:p>
            <a:r>
              <a:rPr lang="en-US" dirty="0" smtClean="0"/>
              <a:t>PCNA/FANCD2 interaction found</a:t>
            </a:r>
          </a:p>
          <a:p>
            <a:pPr lvl="1"/>
            <a:r>
              <a:rPr lang="en-US" dirty="0" smtClean="0"/>
              <a:t>Required for proficient mono-Ub-FANCD2?</a:t>
            </a:r>
          </a:p>
          <a:p>
            <a:r>
              <a:rPr lang="en-US" dirty="0" smtClean="0"/>
              <a:t>Bi-allelic FANC mutations in FA patients</a:t>
            </a:r>
          </a:p>
          <a:p>
            <a:pPr lvl="1"/>
            <a:r>
              <a:rPr lang="en-US" dirty="0" smtClean="0"/>
              <a:t>Ex. Patient with FANCA and FANCM mutations</a:t>
            </a:r>
          </a:p>
          <a:p>
            <a:pPr lvl="1"/>
            <a:r>
              <a:rPr lang="en-US" dirty="0" smtClean="0"/>
              <a:t>FANCM mutation compensated for FANCA mutation?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snydsr02\AppData\Local\Microsoft\Windows\Temporary Internet Files\Content.IE5\8L8J5F1R\MC90023786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828800"/>
            <a:ext cx="3781979" cy="30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</a:t>
            </a:r>
            <a:r>
              <a:rPr lang="en-US" dirty="0"/>
              <a:t>K</a:t>
            </a:r>
            <a:r>
              <a:rPr lang="en-US" dirty="0" smtClean="0"/>
              <a:t>inase 1 (CHK1)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Controls DNA repair and cell cycle regulation</a:t>
            </a:r>
          </a:p>
          <a:p>
            <a:r>
              <a:rPr lang="en-US" dirty="0" smtClean="0"/>
              <a:t>Involved in monoubiquitinylation of FANCD2 and PCNA</a:t>
            </a:r>
          </a:p>
          <a:p>
            <a:r>
              <a:rPr lang="en-US" dirty="0" smtClean="0"/>
              <a:t>Activates RAD51</a:t>
            </a:r>
          </a:p>
          <a:p>
            <a:r>
              <a:rPr lang="en-US" dirty="0" smtClean="0"/>
              <a:t>Phosphorylation activates CHK1 and promotes degradation</a:t>
            </a:r>
          </a:p>
          <a:p>
            <a:pPr lvl="1"/>
            <a:r>
              <a:rPr lang="en-US" dirty="0" smtClean="0"/>
              <a:t>S345 phosphorylated form</a:t>
            </a:r>
          </a:p>
          <a:p>
            <a:r>
              <a:rPr lang="en-US" dirty="0" smtClean="0"/>
              <a:t>Associated with resisting anticancer therapy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FANC proteins required for normal function</a:t>
            </a:r>
          </a:p>
          <a:p>
            <a:pPr lvl="1"/>
            <a:r>
              <a:rPr lang="en-US" dirty="0"/>
              <a:t>Eight in FANCcore complex that catalyzes mono-Ub-FANCD2 and –</a:t>
            </a:r>
            <a:r>
              <a:rPr lang="en-US" dirty="0" smtClean="0"/>
              <a:t>FANCI</a:t>
            </a:r>
          </a:p>
          <a:p>
            <a:pPr lvl="1"/>
            <a:r>
              <a:rPr lang="en-US" dirty="0" smtClean="0"/>
              <a:t>Mono-Ub-FANCD2 regulates CHK1</a:t>
            </a:r>
            <a:endParaRPr lang="en-US" dirty="0"/>
          </a:p>
          <a:p>
            <a:r>
              <a:rPr lang="en-US" dirty="0" smtClean="0"/>
              <a:t>Fanconi </a:t>
            </a:r>
            <a:r>
              <a:rPr lang="en-US" dirty="0" smtClean="0"/>
              <a:t>Anemia- </a:t>
            </a:r>
            <a:r>
              <a:rPr lang="en-US" dirty="0" smtClean="0"/>
              <a:t>Caused by mutations in DNA damage response genes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Ubiquitin-specific Peptidase 1 (USP1) Deubiquitinase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Restrains monoubiquitinylation of FANCD2/FANCI</a:t>
            </a:r>
          </a:p>
          <a:p>
            <a:r>
              <a:rPr lang="en-US" dirty="0" smtClean="0"/>
              <a:t>Will be shown to affect CHK1, steady state and phosphorylated</a:t>
            </a:r>
          </a:p>
          <a:p>
            <a:pPr lvl="1"/>
            <a:r>
              <a:rPr lang="en-US" dirty="0" smtClean="0"/>
              <a:t>With or without FANCD2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USP1 depletion effect on CHK1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FANCD2 monoubiquitinylation can restrain checkpoint signaling </a:t>
            </a:r>
          </a:p>
          <a:p>
            <a:pPr lvl="1"/>
            <a:r>
              <a:rPr lang="en-US" dirty="0" smtClean="0"/>
              <a:t>Higher amount of mono-Ub-FANCD2 should mean lower p-CHK1 level</a:t>
            </a:r>
          </a:p>
          <a:p>
            <a:r>
              <a:rPr lang="en-US" dirty="0" smtClean="0"/>
              <a:t>Researchers depleted USP1 to increase mono-Ub-FANCD2</a:t>
            </a:r>
          </a:p>
          <a:p>
            <a:pPr lvl="1"/>
            <a:r>
              <a:rPr lang="en-US" dirty="0" smtClean="0"/>
              <a:t>Used siRNA in HeLa and U2OS cells</a:t>
            </a:r>
          </a:p>
          <a:p>
            <a:pPr lvl="1"/>
            <a:r>
              <a:rPr lang="en-US" dirty="0" smtClean="0"/>
              <a:t>Higher amounts of mono-Ub-FANCD2 and –PCNA without genotoxic stress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4118429" cy="5897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U2OS cells</a:t>
            </a:r>
          </a:p>
          <a:p>
            <a:r>
              <a:rPr lang="en-US" dirty="0" smtClean="0"/>
              <a:t>USP1 depletion shows reduction in CHK1</a:t>
            </a:r>
          </a:p>
          <a:p>
            <a:r>
              <a:rPr lang="en-US" dirty="0" smtClean="0"/>
              <a:t>Co-depletion of USP1 and FANC proteins rescued CHK1</a:t>
            </a:r>
          </a:p>
          <a:p>
            <a:r>
              <a:rPr lang="en-US" dirty="0" smtClean="0"/>
              <a:t>USP1 depletion reduces pCHK1 and steady-state CHK1 after MMC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16" b="78742"/>
          <a:stretch/>
        </p:blipFill>
        <p:spPr bwMode="auto">
          <a:xfrm>
            <a:off x="4499429" y="228600"/>
            <a:ext cx="4042229" cy="34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1" b="81938"/>
          <a:stretch/>
        </p:blipFill>
        <p:spPr bwMode="auto">
          <a:xfrm>
            <a:off x="5257800" y="3962400"/>
            <a:ext cx="3546475" cy="22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1148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HeLa Cells</a:t>
            </a:r>
          </a:p>
          <a:p>
            <a:r>
              <a:rPr lang="en-US" dirty="0" smtClean="0"/>
              <a:t>USP1 depletion reduces pCHK1</a:t>
            </a:r>
          </a:p>
          <a:p>
            <a:r>
              <a:rPr lang="en-US" dirty="0" smtClean="0"/>
              <a:t>USP1 depletion more variable effect on CHK1</a:t>
            </a:r>
          </a:p>
          <a:p>
            <a:r>
              <a:rPr lang="en-US" dirty="0" smtClean="0"/>
              <a:t>Needed to do quantitative analysis…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21491" r="53039" b="45631"/>
          <a:stretch/>
        </p:blipFill>
        <p:spPr bwMode="auto">
          <a:xfrm>
            <a:off x="4655457" y="990600"/>
            <a:ext cx="3581400" cy="47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7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848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Quantitative Analysis of HeLa Cells</a:t>
            </a:r>
          </a:p>
          <a:p>
            <a:r>
              <a:rPr lang="en-US" dirty="0" smtClean="0"/>
              <a:t>7 individual experiments</a:t>
            </a:r>
          </a:p>
          <a:p>
            <a:r>
              <a:rPr lang="en-US" dirty="0" smtClean="0"/>
              <a:t>Show CHK1 levels to be significantly lower in USP1 deficient cells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58987" r="16851" b="21465"/>
          <a:stretch/>
        </p:blipFill>
        <p:spPr bwMode="auto">
          <a:xfrm>
            <a:off x="1524000" y="2971800"/>
            <a:ext cx="5677626" cy="30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2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662</TotalTime>
  <Words>602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USP1 Deubiquitinase maintains Phosphorylated CHK1 by limiting its DDB1-dependent Degradation</vt:lpstr>
      <vt:lpstr>Outline</vt:lpstr>
      <vt:lpstr>Checkpoint Kinase 1 (CHK1)</vt:lpstr>
      <vt:lpstr>FANC pathway</vt:lpstr>
      <vt:lpstr>Ubiquitin-specific Peptidase 1 (USP1) Deubiquitinase</vt:lpstr>
      <vt:lpstr>USP1 depletion effect on CHK1</vt:lpstr>
      <vt:lpstr>PowerPoint Presentation</vt:lpstr>
      <vt:lpstr>PowerPoint Presentation</vt:lpstr>
      <vt:lpstr>PowerPoint Presentation</vt:lpstr>
      <vt:lpstr>CHK1-FLAG construct</vt:lpstr>
      <vt:lpstr>FANCD2 Knock-out DT40 cells</vt:lpstr>
      <vt:lpstr>USP1 depletion in FA cells</vt:lpstr>
      <vt:lpstr>Does USP1 Depletion Impact CHK1 Independent of Cell Cycle and DNA Repair?</vt:lpstr>
      <vt:lpstr>Cell Cycle Distribution</vt:lpstr>
      <vt:lpstr>Cell Cycle Recovery with MMC </vt:lpstr>
      <vt:lpstr>Difference between Cell Lines?</vt:lpstr>
      <vt:lpstr>CHK1 Degradation due to Increased DNA Repair?</vt:lpstr>
      <vt:lpstr>CHK1 Degradation due to Increased DNA Repair by FANCD2?</vt:lpstr>
      <vt:lpstr>USP1 Limits DDB1-specific Degradation of CHK1</vt:lpstr>
      <vt:lpstr>CHK1 and DDB1 Interaction</vt:lpstr>
      <vt:lpstr>Conclusion</vt:lpstr>
      <vt:lpstr>Future Research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USP1 deubiquitinase maintains phosphorylated CHK1 by limiting its DDB1-dependent degradation</dc:title>
  <dc:creator>Stella Snyder</dc:creator>
  <cp:lastModifiedBy>Stella Snyder</cp:lastModifiedBy>
  <cp:revision>37</cp:revision>
  <cp:lastPrinted>2011-11-30T09:33:46Z</cp:lastPrinted>
  <dcterms:created xsi:type="dcterms:W3CDTF">2011-11-25T19:45:54Z</dcterms:created>
  <dcterms:modified xsi:type="dcterms:W3CDTF">2011-11-30T19:14:04Z</dcterms:modified>
</cp:coreProperties>
</file>